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8031163" cy="108775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42" y="-120"/>
      </p:cViewPr>
      <p:guideLst>
        <p:guide orient="horz" pos="3426"/>
        <p:guide pos="25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2337" y="3379093"/>
            <a:ext cx="6826489" cy="23316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4675" y="6163945"/>
            <a:ext cx="5621814" cy="2779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733-A42C-464D-A01E-A0FAA96E8F6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976C-3207-43C0-81D8-7F6C01D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733-A42C-464D-A01E-A0FAA96E8F6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976C-3207-43C0-81D8-7F6C01D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14290" y="435609"/>
            <a:ext cx="1586712" cy="92811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758" y="435609"/>
            <a:ext cx="4627678" cy="92811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733-A42C-464D-A01E-A0FAA96E8F6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976C-3207-43C0-81D8-7F6C01D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733-A42C-464D-A01E-A0FAA96E8F6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976C-3207-43C0-81D8-7F6C01D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406" y="6989836"/>
            <a:ext cx="6826489" cy="21604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4406" y="4610371"/>
            <a:ext cx="6826489" cy="23794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733-A42C-464D-A01E-A0FAA96E8F6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976C-3207-43C0-81D8-7F6C01D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758" y="2538097"/>
            <a:ext cx="3106498" cy="71786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93110" y="2538097"/>
            <a:ext cx="3107892" cy="71786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733-A42C-464D-A01E-A0FAA96E8F6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976C-3207-43C0-81D8-7F6C01D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558" y="435606"/>
            <a:ext cx="7228047" cy="18129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558" y="2434860"/>
            <a:ext cx="3548492" cy="10147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1558" y="3449593"/>
            <a:ext cx="3548492" cy="62671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79719" y="2434860"/>
            <a:ext cx="3549886" cy="10147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79719" y="3449593"/>
            <a:ext cx="3549886" cy="62671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733-A42C-464D-A01E-A0FAA96E8F6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976C-3207-43C0-81D8-7F6C01D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733-A42C-464D-A01E-A0FAA96E8F6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976C-3207-43C0-81D8-7F6C01D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733-A42C-464D-A01E-A0FAA96E8F6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976C-3207-43C0-81D8-7F6C01D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560" y="433088"/>
            <a:ext cx="2642197" cy="18431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9963" y="433090"/>
            <a:ext cx="4489643" cy="928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1560" y="2276231"/>
            <a:ext cx="2642197" cy="7440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733-A42C-464D-A01E-A0FAA96E8F6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976C-3207-43C0-81D8-7F6C01D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164" y="7614285"/>
            <a:ext cx="4818698" cy="8989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74164" y="971929"/>
            <a:ext cx="4818698" cy="65265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4164" y="8513194"/>
            <a:ext cx="4818698" cy="12766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733-A42C-464D-A01E-A0FAA96E8F6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976C-3207-43C0-81D8-7F6C01D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558" y="435606"/>
            <a:ext cx="7228047" cy="181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558" y="2538097"/>
            <a:ext cx="7228047" cy="717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01558" y="10081880"/>
            <a:ext cx="1873938" cy="579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6733-A42C-464D-A01E-A0FAA96E8F6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43981" y="10081880"/>
            <a:ext cx="2543202" cy="579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755667" y="10081880"/>
            <a:ext cx="1873938" cy="579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8976C-3207-43C0-81D8-7F6C01DF42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119063"/>
            <a:ext cx="7729537" cy="10637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103188"/>
            <a:ext cx="7796213" cy="10658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42863"/>
            <a:ext cx="7762875" cy="10680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73025"/>
            <a:ext cx="7775575" cy="10674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88900"/>
            <a:ext cx="7607300" cy="10634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60325"/>
            <a:ext cx="7821613" cy="10817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03188"/>
            <a:ext cx="7791450" cy="10698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88900"/>
            <a:ext cx="7839075" cy="10694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Администрация МО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Бухгалтерия</dc:creator>
  <cp:lastModifiedBy>Бухгалтерия</cp:lastModifiedBy>
  <cp:revision>1</cp:revision>
  <dcterms:created xsi:type="dcterms:W3CDTF">2015-02-25T09:09:40Z</dcterms:created>
  <dcterms:modified xsi:type="dcterms:W3CDTF">2015-02-25T09:10:07Z</dcterms:modified>
</cp:coreProperties>
</file>