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69"/>
  </p:notesMasterIdLst>
  <p:sldIdLst>
    <p:sldId id="256" r:id="rId2"/>
    <p:sldId id="271" r:id="rId3"/>
    <p:sldId id="292" r:id="rId4"/>
    <p:sldId id="295" r:id="rId5"/>
    <p:sldId id="365" r:id="rId6"/>
    <p:sldId id="293" r:id="rId7"/>
    <p:sldId id="312" r:id="rId8"/>
    <p:sldId id="313" r:id="rId9"/>
    <p:sldId id="314" r:id="rId10"/>
    <p:sldId id="315" r:id="rId11"/>
    <p:sldId id="316" r:id="rId12"/>
    <p:sldId id="332" r:id="rId13"/>
    <p:sldId id="296" r:id="rId14"/>
    <p:sldId id="330" r:id="rId15"/>
    <p:sldId id="331" r:id="rId16"/>
    <p:sldId id="317" r:id="rId17"/>
    <p:sldId id="298" r:id="rId18"/>
    <p:sldId id="354" r:id="rId19"/>
    <p:sldId id="357" r:id="rId20"/>
    <p:sldId id="299" r:id="rId21"/>
    <p:sldId id="300" r:id="rId22"/>
    <p:sldId id="301" r:id="rId23"/>
    <p:sldId id="327" r:id="rId24"/>
    <p:sldId id="302" r:id="rId25"/>
    <p:sldId id="328" r:id="rId26"/>
    <p:sldId id="329" r:id="rId27"/>
    <p:sldId id="303" r:id="rId28"/>
    <p:sldId id="304" r:id="rId29"/>
    <p:sldId id="305" r:id="rId30"/>
    <p:sldId id="306" r:id="rId31"/>
    <p:sldId id="355" r:id="rId32"/>
    <p:sldId id="356" r:id="rId33"/>
    <p:sldId id="320" r:id="rId34"/>
    <p:sldId id="343" r:id="rId35"/>
    <p:sldId id="358" r:id="rId36"/>
    <p:sldId id="359" r:id="rId37"/>
    <p:sldId id="307" r:id="rId38"/>
    <p:sldId id="319" r:id="rId39"/>
    <p:sldId id="360" r:id="rId40"/>
    <p:sldId id="308" r:id="rId41"/>
    <p:sldId id="363" r:id="rId42"/>
    <p:sldId id="349" r:id="rId43"/>
    <p:sldId id="361" r:id="rId44"/>
    <p:sldId id="350" r:id="rId45"/>
    <p:sldId id="362" r:id="rId46"/>
    <p:sldId id="352" r:id="rId47"/>
    <p:sldId id="353" r:id="rId48"/>
    <p:sldId id="309" r:id="rId49"/>
    <p:sldId id="310" r:id="rId50"/>
    <p:sldId id="322" r:id="rId51"/>
    <p:sldId id="323" r:id="rId52"/>
    <p:sldId id="311" r:id="rId53"/>
    <p:sldId id="324" r:id="rId54"/>
    <p:sldId id="325" r:id="rId55"/>
    <p:sldId id="326" r:id="rId56"/>
    <p:sldId id="333" r:id="rId57"/>
    <p:sldId id="334" r:id="rId58"/>
    <p:sldId id="335" r:id="rId59"/>
    <p:sldId id="336" r:id="rId60"/>
    <p:sldId id="337" r:id="rId61"/>
    <p:sldId id="338" r:id="rId62"/>
    <p:sldId id="339" r:id="rId63"/>
    <p:sldId id="340" r:id="rId64"/>
    <p:sldId id="341" r:id="rId65"/>
    <p:sldId id="342" r:id="rId66"/>
    <p:sldId id="345" r:id="rId67"/>
    <p:sldId id="346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61" autoAdjust="0"/>
    <p:restoredTop sz="94695" autoAdjust="0"/>
  </p:normalViewPr>
  <p:slideViewPr>
    <p:cSldViewPr>
      <p:cViewPr varScale="1">
        <p:scale>
          <a:sx n="110" d="100"/>
          <a:sy n="110" d="100"/>
        </p:scale>
        <p:origin x="-1110" y="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 dirty="0"/>
              <a:t>ОБЩИЙ ОБЪЕМ ДОХОДОВ ЗА </a:t>
            </a:r>
            <a:r>
              <a:rPr lang="ru-RU" dirty="0" smtClean="0"/>
              <a:t>2019ГОД 31954,2 тыс.руб., собственные 8615,7 </a:t>
            </a:r>
            <a:r>
              <a:rPr lang="ru-RU" dirty="0" err="1" smtClean="0"/>
              <a:t>тыс</a:t>
            </a:r>
            <a:r>
              <a:rPr lang="ru-RU" dirty="0" smtClean="0"/>
              <a:t> </a:t>
            </a:r>
            <a:r>
              <a:rPr lang="ru-RU" dirty="0" err="1" smtClean="0"/>
              <a:t>руб.,трансферты</a:t>
            </a:r>
            <a:r>
              <a:rPr lang="ru-RU" dirty="0" smtClean="0"/>
              <a:t> 23337,8 тыс.руб.</a:t>
            </a:r>
            <a:endParaRPr lang="ru-RU" dirty="0"/>
          </a:p>
        </c:rich>
      </c:tx>
      <c:layout>
        <c:manualLayout>
          <c:xMode val="edge"/>
          <c:yMode val="edge"/>
          <c:x val="0.16439619154748542"/>
          <c:y val="1.8241042345276886E-2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ОБЩИЙ ОБЪЕМ ДОХОДОВ ЗА 2016 ГОД 22990,1 тыс.руб.</c:v>
                </c:pt>
              </c:strCache>
            </c:strRef>
          </c:tx>
          <c:dLbls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Другие</c:v>
                </c:pt>
              </c:strCache>
            </c:strRef>
          </c:cat>
          <c:val>
            <c:numRef>
              <c:f>Лист1!$B$2:$B$3</c:f>
              <c:numCache>
                <c:formatCode>_-* #,##0.0"р."_-;\-* #,##0.0"р."_-;_-* "-"?"р."_-;_-@_-</c:formatCode>
                <c:ptCount val="2"/>
                <c:pt idx="0">
                  <c:v>8615.7000000000007</c:v>
                </c:pt>
                <c:pt idx="1">
                  <c:v>23337.8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22EEA-F2F1-422B-867F-7458D57E0EA3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E2A07-3C4C-4D9D-B049-4909943A8B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E2A07-3C4C-4D9D-B049-4909943A8BA9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E2A07-3C4C-4D9D-B049-4909943A8BA9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E2A07-3C4C-4D9D-B049-4909943A8BA9}" type="slidenum">
              <a:rPr lang="ru-RU" smtClean="0"/>
              <a:pPr/>
              <a:t>63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15BDBB0-DEFB-4A84-80FE-FAFEB3B75F8E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265EFDD-BAB7-4084-8AED-0B699AB846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BDBB0-DEFB-4A84-80FE-FAFEB3B75F8E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EFDD-BAB7-4084-8AED-0B699AB846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BDBB0-DEFB-4A84-80FE-FAFEB3B75F8E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EFDD-BAB7-4084-8AED-0B699AB846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15BDBB0-DEFB-4A84-80FE-FAFEB3B75F8E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265EFDD-BAB7-4084-8AED-0B699AB846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15BDBB0-DEFB-4A84-80FE-FAFEB3B75F8E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265EFDD-BAB7-4084-8AED-0B699AB846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BDBB0-DEFB-4A84-80FE-FAFEB3B75F8E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EFDD-BAB7-4084-8AED-0B699AB846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BDBB0-DEFB-4A84-80FE-FAFEB3B75F8E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EFDD-BAB7-4084-8AED-0B699AB846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15BDBB0-DEFB-4A84-80FE-FAFEB3B75F8E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265EFDD-BAB7-4084-8AED-0B699AB846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BDBB0-DEFB-4A84-80FE-FAFEB3B75F8E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EFDD-BAB7-4084-8AED-0B699AB846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15BDBB0-DEFB-4A84-80FE-FAFEB3B75F8E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265EFDD-BAB7-4084-8AED-0B699AB846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15BDBB0-DEFB-4A84-80FE-FAFEB3B75F8E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265EFDD-BAB7-4084-8AED-0B699AB846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15BDBB0-DEFB-4A84-80FE-FAFEB3B75F8E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265EFDD-BAB7-4084-8AED-0B699AB846C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med">
    <p:fade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396043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ОТЧЕТ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главы администрации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r>
              <a:rPr lang="ru-RU" i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Суховское</a:t>
            </a:r>
            <a:r>
              <a:rPr lang="ru-RU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сельское поселение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Кировского муниципального района Ленинградской области 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2019 год</a:t>
            </a:r>
            <a:endParaRPr lang="ru-RU" i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667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143240" y="142852"/>
            <a:ext cx="5548387" cy="3698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IMG_66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500306"/>
            <a:ext cx="4848322" cy="42003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668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692696"/>
            <a:ext cx="7452829" cy="4968552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поселения за 2019 год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Выборы в органы местного самоуправления</a:t>
            </a:r>
            <a:endParaRPr lang="ru-RU" sz="36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файл 1.jpe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2195736" y="2708920"/>
            <a:ext cx="4032448" cy="302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Выборы в органы местного самоуправления</a:t>
            </a:r>
            <a:endParaRPr lang="ru-RU" dirty="0"/>
          </a:p>
        </p:txBody>
      </p:sp>
      <p:pic>
        <p:nvPicPr>
          <p:cNvPr id="5" name="Содержимое 4" descr="IMG_441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571612"/>
            <a:ext cx="3829080" cy="35337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Содержимое 5" descr="IMG_4398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714620"/>
            <a:ext cx="4000528" cy="37147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Выборы в органы местного самоуправления</a:t>
            </a:r>
            <a:endParaRPr lang="ru-RU" dirty="0"/>
          </a:p>
        </p:txBody>
      </p:sp>
      <p:pic>
        <p:nvPicPr>
          <p:cNvPr id="5" name="Содержимое 4" descr="IMG_438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714488"/>
            <a:ext cx="3657600" cy="2438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Содержимое 5" descr="IMG_438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286116" y="2667000"/>
            <a:ext cx="4641859" cy="3905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Заседание д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епутатов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Суховского сельского поселения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20191218_15094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457200" y="2928934"/>
            <a:ext cx="3657600" cy="32147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Содержимое 13" descr="20191218_15095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4270375" y="1142984"/>
            <a:ext cx="3657600" cy="30003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совершенствования и развития автомобильных дорог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190827_11252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500" y="2060848"/>
            <a:ext cx="3071806" cy="2439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IMG_20190905_14103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857620" y="2060848"/>
            <a:ext cx="3956055" cy="4654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57224" y="1628800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Д.Леднево</a:t>
            </a:r>
            <a:r>
              <a:rPr lang="ru-RU" dirty="0" smtClean="0"/>
              <a:t>               До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652120" y="1556792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После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err="1" smtClean="0">
                <a:solidFill>
                  <a:schemeClr val="tx1"/>
                </a:solidFill>
              </a:rPr>
              <a:t>Д.Кобона</a:t>
            </a:r>
            <a:r>
              <a:rPr lang="ru-RU" sz="1800" b="1" dirty="0" smtClean="0">
                <a:solidFill>
                  <a:schemeClr val="tx1"/>
                </a:solidFill>
              </a:rPr>
              <a:t/>
            </a:r>
            <a:br>
              <a:rPr lang="ru-RU" sz="1800" b="1" dirty="0" smtClean="0">
                <a:solidFill>
                  <a:schemeClr val="tx1"/>
                </a:solidFill>
              </a:rPr>
            </a:b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12" name="Содержимое 11" descr="DSC_016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813882" y="1357298"/>
            <a:ext cx="3544331" cy="3714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Содержимое 15" descr="IMG_20190725_151906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571500" y="1600200"/>
            <a:ext cx="3429000" cy="457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Д.Лаврово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5" name="Содержимое 4" descr="IMG_20190725_15211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500" y="1600200"/>
            <a:ext cx="2786054" cy="3257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Содержимое 5" descr="DSC_017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428992" y="1428736"/>
            <a:ext cx="4286280" cy="457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282154"/>
          </a:xfrm>
        </p:spPr>
        <p:txBody>
          <a:bodyPr>
            <a:normAutofit/>
          </a:bodyPr>
          <a:lstStyle/>
          <a:p>
            <a:pPr lvl="0" algn="ctr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Животный мир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AM000_20190619_0303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268760"/>
            <a:ext cx="8075240" cy="482103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на реализацию областного закона от 15 января 2018 года № 3-оз «О содействии участию населения в осуществлении местного самоуправления в иных формах на территориях административных центров и городских поселков муниципальных образований Ленинградской области» </a:t>
            </a:r>
            <a:endParaRPr lang="ru-RU" sz="18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IMG_20190703_15514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644008" y="2492896"/>
            <a:ext cx="3045786" cy="4061048"/>
          </a:xfrm>
        </p:spPr>
      </p:pic>
      <p:pic>
        <p:nvPicPr>
          <p:cNvPr id="7" name="Содержимое 6" descr="IMG_5318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667000"/>
            <a:ext cx="3657600" cy="2438400"/>
          </a:xfrm>
        </p:spPr>
      </p:pic>
      <p:sp>
        <p:nvSpPr>
          <p:cNvPr id="9" name="TextBox 8"/>
          <p:cNvSpPr txBox="1"/>
          <p:nvPr/>
        </p:nvSpPr>
        <p:spPr>
          <a:xfrm>
            <a:off x="1763688" y="213285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652120" y="198884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После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_529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4644516" cy="3096344"/>
          </a:xfrm>
        </p:spPr>
      </p:pic>
      <p:pic>
        <p:nvPicPr>
          <p:cNvPr id="5" name="Содержимое 4" descr="PHOTO-2020-02-14-08-23-48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2843808" y="2492896"/>
            <a:ext cx="5616624" cy="4212468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467600" cy="1368152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на реализацию областного закона от 28 декабря 2018 года № 147-оз «О старостах сельских населенных пунктов Ленинградской области и содействии участию населения в осуществлении местного самоуправления в иных формах на частях территорий муниципальных образований Ленинградской области»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Содержимое 12" descr="до (2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500" y="1600200"/>
            <a:ext cx="3429000" cy="4572000"/>
          </a:xfrm>
        </p:spPr>
      </p:pic>
      <p:pic>
        <p:nvPicPr>
          <p:cNvPr id="14" name="Содержимое 13" descr="после 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384675" y="1600200"/>
            <a:ext cx="3429000" cy="457200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на реализацию областного закона от 28 декабря 2018 года № 147-оз «О старостах сельских населенных пунктов Ленинградской области и содействии участию населения в осуществлении местного самоуправления в иных формах на частях территорий муниципальных образований Ленинградской области»</a:t>
            </a:r>
            <a:endParaRPr lang="ru-RU" sz="1400" dirty="0"/>
          </a:p>
        </p:txBody>
      </p:sp>
      <p:pic>
        <p:nvPicPr>
          <p:cNvPr id="5" name="Содержимое 4" descr="до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500" y="1600200"/>
            <a:ext cx="3429000" cy="4572000"/>
          </a:xfrm>
        </p:spPr>
      </p:pic>
      <p:pic>
        <p:nvPicPr>
          <p:cNvPr id="6" name="Содержимое 5" descr="после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384675" y="1600200"/>
            <a:ext cx="3429000" cy="457200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Помощь депутата ЗС ЛО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190712_111826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571500" y="1600200"/>
            <a:ext cx="3429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Содержимое 7" descr="IMG_20190712_111816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4384675" y="1600200"/>
            <a:ext cx="3429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«Мусорная реформа»</a:t>
            </a:r>
            <a:endParaRPr lang="ru-RU" dirty="0"/>
          </a:p>
        </p:txBody>
      </p:sp>
      <p:pic>
        <p:nvPicPr>
          <p:cNvPr id="5" name="Содержимое 4" descr="image3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889830" y="3167818"/>
            <a:ext cx="3454104" cy="3404964"/>
          </a:xfrm>
        </p:spPr>
      </p:pic>
      <p:pic>
        <p:nvPicPr>
          <p:cNvPr id="6" name="Содержимое 5" descr="image1.jpe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521161" y="1635151"/>
            <a:ext cx="3857652" cy="3444825"/>
          </a:xfrm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age2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88540" y="1952836"/>
            <a:ext cx="4896544" cy="3672408"/>
          </a:xfrm>
        </p:spPr>
      </p:pic>
      <p:pic>
        <p:nvPicPr>
          <p:cNvPr id="6" name="Содержимое 5" descr="PHOTO-2018-09-14-09-24-5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flipH="1">
            <a:off x="4283968" y="573833"/>
            <a:ext cx="4320480" cy="5598367"/>
          </a:xfrm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Охрана окружающей среды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Бор до ремонта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571500" y="2714620"/>
            <a:ext cx="3429000" cy="34575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Содержимое 9" descr="IMG_20191225_115751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4384674" y="1600200"/>
            <a:ext cx="3973539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Охрана окружающей среды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Содержимое 4" descr="Гавсарь 1 до ремонта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500" y="1600200"/>
            <a:ext cx="3429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Содержимое 5" descr="Гавсарь.jpe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357686" y="1500174"/>
            <a:ext cx="3429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Охрана окружающей среды</a:t>
            </a:r>
            <a:endParaRPr lang="ru-RU" dirty="0"/>
          </a:p>
        </p:txBody>
      </p:sp>
      <p:pic>
        <p:nvPicPr>
          <p:cNvPr id="5" name="Содержимое 4" descr="Выстав 46 до ремонта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00125" y="1600200"/>
            <a:ext cx="2571750" cy="32575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Содержимое 5" descr="Выстав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714744" y="2500306"/>
            <a:ext cx="4713297" cy="39862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AM000_20190624_031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214422"/>
            <a:ext cx="7407590" cy="39846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</a:rPr>
              <a:t>Программа по борьбе с 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</a:rPr>
              <a:t>борщевиком</a:t>
            </a:r>
            <a:endParaRPr lang="ru-RU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Содержимое 4" descr="P_20190928_09344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85926"/>
            <a:ext cx="3657600" cy="3128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P_20190928_09413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4" y="2857500"/>
            <a:ext cx="4262065" cy="29477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Программа по борьбе с борщевиком</a:t>
            </a:r>
            <a:endParaRPr lang="ru-RU" dirty="0"/>
          </a:p>
        </p:txBody>
      </p:sp>
      <p:pic>
        <p:nvPicPr>
          <p:cNvPr id="5" name="Содержимое 4" descr="P_20170915_10180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00240"/>
            <a:ext cx="3657600" cy="2914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P_20170915_10222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4" y="2857500"/>
            <a:ext cx="4016401" cy="3214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Водоснабжение д.Сухое д.3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Содержимое 4" descr="водоснабжение в д. Сухое д. 3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71500" y="1600200"/>
            <a:ext cx="34290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Содержимое 5" descr="http://pushchino.ru/files/image/04/35/90/lg!kcw.jpg"/>
          <p:cNvPicPr>
            <a:picLocks noGrp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857364"/>
            <a:ext cx="3284537" cy="40719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age1(1)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484784"/>
            <a:ext cx="5184576" cy="51500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год -</a:t>
            </a:r>
            <a:b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«Год победителей в Ленинградской области»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год -</a:t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«Год победителей в Ленинградской области</a:t>
            </a:r>
            <a:endParaRPr lang="ru-RU" dirty="0"/>
          </a:p>
        </p:txBody>
      </p:sp>
      <p:pic>
        <p:nvPicPr>
          <p:cNvPr id="5" name="Содержимое 4" descr="IMG_693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71612"/>
            <a:ext cx="3657600" cy="35337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Содержимое 5" descr="файл 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4" y="2667000"/>
            <a:ext cx="4373591" cy="3619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438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16632"/>
            <a:ext cx="4824536" cy="32163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Содержимое 5" descr="IMG_6996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929058" y="3116965"/>
            <a:ext cx="4810278" cy="3594315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698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4644516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IMG_697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707904" y="3284984"/>
            <a:ext cx="5127376" cy="3418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 02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4818266" cy="35952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Содержимое 5" descr="1 02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3881669"/>
            <a:ext cx="4464496" cy="29763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год -</a:t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«Год победителей в Ленинградской области»</a:t>
            </a:r>
            <a:endParaRPr lang="ru-RU" sz="2000" dirty="0"/>
          </a:p>
        </p:txBody>
      </p:sp>
      <p:pic>
        <p:nvPicPr>
          <p:cNvPr id="5" name="Содержимое 4" descr="IMG_339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21403" y="2521747"/>
            <a:ext cx="3929090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Содержимое 7" descr="IMG_694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357686" y="2857496"/>
            <a:ext cx="4393620" cy="3786336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339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50025" y="2307425"/>
            <a:ext cx="407195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500042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год -</a:t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«Год победителей в Ленинградской области»</a:t>
            </a:r>
            <a:endParaRPr lang="ru-RU" sz="2000" dirty="0"/>
          </a:p>
        </p:txBody>
      </p:sp>
      <p:pic>
        <p:nvPicPr>
          <p:cNvPr id="6" name="Содержимое 5" descr="IMG_6978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4" y="2357430"/>
            <a:ext cx="3944963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AM000_20190722_1008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1412776"/>
            <a:ext cx="7467600" cy="40291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 03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75856" y="188640"/>
            <a:ext cx="4953744" cy="3302496"/>
          </a:xfrm>
        </p:spPr>
      </p:pic>
      <p:pic>
        <p:nvPicPr>
          <p:cNvPr id="6" name="Содержимое 5" descr="1 03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755576" y="3011083"/>
            <a:ext cx="5040560" cy="33603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год -</a:t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«Год победителей в Ленинградской области»</a:t>
            </a:r>
            <a:endParaRPr lang="ru-RU" dirty="0"/>
          </a:p>
        </p:txBody>
      </p:sp>
      <p:pic>
        <p:nvPicPr>
          <p:cNvPr id="5" name="Содержимое 4" descr="IMG_446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14488"/>
            <a:ext cx="3657600" cy="3390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Содержимое 11" descr="IMG_693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5" y="2667000"/>
            <a:ext cx="3657600" cy="3190892"/>
          </a:xfrm>
        </p:spPr>
      </p:pic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Дружина юных пожарных</a:t>
            </a:r>
            <a:endParaRPr lang="ru-RU" dirty="0"/>
          </a:p>
        </p:txBody>
      </p:sp>
      <p:pic>
        <p:nvPicPr>
          <p:cNvPr id="5" name="Содержимое 4" descr="IMG_452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85926"/>
            <a:ext cx="3657600" cy="3000396"/>
          </a:xfrm>
        </p:spPr>
      </p:pic>
      <p:pic>
        <p:nvPicPr>
          <p:cNvPr id="6" name="Содержимое 5" descr="IMG_4530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4" y="2857496"/>
            <a:ext cx="3802087" cy="3286148"/>
          </a:xfrm>
        </p:spPr>
      </p:pic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Д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ружина юных пожарных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Содержимое 4" descr="IMG_451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39019"/>
            <a:ext cx="3657600" cy="3466381"/>
          </a:xfrm>
        </p:spPr>
      </p:pic>
      <p:pic>
        <p:nvPicPr>
          <p:cNvPr id="6" name="Содержимое 5" descr="IMG_452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5" y="2667000"/>
            <a:ext cx="3657600" cy="3476644"/>
          </a:xfrm>
        </p:spPr>
      </p:pic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Дружина юных пожарных</a:t>
            </a:r>
            <a:endParaRPr lang="ru-RU" dirty="0"/>
          </a:p>
        </p:txBody>
      </p:sp>
      <p:pic>
        <p:nvPicPr>
          <p:cNvPr id="5" name="Содержимое 4" descr="IMG_453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500438"/>
            <a:ext cx="3657600" cy="2652714"/>
          </a:xfrm>
        </p:spPr>
      </p:pic>
      <p:pic>
        <p:nvPicPr>
          <p:cNvPr id="6" name="Содержимое 5" descr="IMG_454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4" y="1714488"/>
            <a:ext cx="4230715" cy="3857652"/>
          </a:xfrm>
        </p:spPr>
      </p:pic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Дружина юных пожарных</a:t>
            </a:r>
            <a:endParaRPr lang="ru-RU" dirty="0"/>
          </a:p>
        </p:txBody>
      </p:sp>
      <p:pic>
        <p:nvPicPr>
          <p:cNvPr id="5" name="Содержимое 4" descr="IMG_455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428868"/>
            <a:ext cx="3657600" cy="3714776"/>
          </a:xfrm>
        </p:spPr>
      </p:pic>
      <p:pic>
        <p:nvPicPr>
          <p:cNvPr id="6" name="Содержимое 5" descr="IMG_4558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4" y="1285860"/>
            <a:ext cx="4230715" cy="3819540"/>
          </a:xfrm>
        </p:spPr>
      </p:pic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Соревнование ДПД д.Сухое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Содержимое 4" descr="IMG_455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28802"/>
            <a:ext cx="3657600" cy="3176598"/>
          </a:xfrm>
        </p:spPr>
      </p:pic>
      <p:pic>
        <p:nvPicPr>
          <p:cNvPr id="6" name="Содержимое 5" descr="IMG_4560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4" y="2667000"/>
            <a:ext cx="4016401" cy="3405206"/>
          </a:xfrm>
        </p:spPr>
      </p:pic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397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Соревнование ДПД д.Сухое</a:t>
            </a:r>
            <a:endParaRPr lang="ru-RU" dirty="0"/>
          </a:p>
        </p:txBody>
      </p:sp>
      <p:pic>
        <p:nvPicPr>
          <p:cNvPr id="5" name="Содержимое 4" descr="IMG_456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73525"/>
            <a:ext cx="3657600" cy="3431875"/>
          </a:xfrm>
        </p:spPr>
      </p:pic>
      <p:pic>
        <p:nvPicPr>
          <p:cNvPr id="6" name="Содержимое 5" descr="IMG_4568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4" y="2667000"/>
            <a:ext cx="3873525" cy="3190892"/>
          </a:xfrm>
        </p:spPr>
      </p:pic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Наше светлое будущее</a:t>
            </a:r>
            <a:endParaRPr lang="ru-RU" sz="36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IMG_680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857496"/>
            <a:ext cx="4429156" cy="3571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Содержимое 9" descr="IMG_6805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786314" y="1071546"/>
            <a:ext cx="3571900" cy="27796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Наше светлое будущее</a:t>
            </a:r>
            <a:endParaRPr lang="ru-RU" dirty="0"/>
          </a:p>
        </p:txBody>
      </p:sp>
      <p:pic>
        <p:nvPicPr>
          <p:cNvPr id="5" name="Содержимое 4" descr="IMG_680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21428765">
            <a:off x="534450" y="1424028"/>
            <a:ext cx="4337877" cy="29882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Содержимое 5" descr="IMG_489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355976" y="3501008"/>
            <a:ext cx="4073676" cy="2856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AM000_20190829_0548 (1)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980728"/>
            <a:ext cx="7971656" cy="45232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Наше светлое будущее</a:t>
            </a:r>
            <a:endParaRPr lang="ru-RU" dirty="0"/>
          </a:p>
        </p:txBody>
      </p:sp>
      <p:pic>
        <p:nvPicPr>
          <p:cNvPr id="5" name="Содержимое 4" descr="IMG_458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3657600" cy="243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IMG_459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11960" y="3645024"/>
            <a:ext cx="3657600" cy="243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487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81128" y="476672"/>
            <a:ext cx="4320480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Содержимое 5" descr="IMG_4637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95536" y="3645023"/>
            <a:ext cx="4608512" cy="30723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684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3657600" cy="2438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IMG_489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3861048"/>
            <a:ext cx="3657600" cy="2438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_49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692696"/>
            <a:ext cx="3564396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 descr="IMG_45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645024"/>
            <a:ext cx="4247963" cy="283197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MG_680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427984" y="692696"/>
            <a:ext cx="36576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Содержимое 6" descr="IMG_6822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692696"/>
            <a:ext cx="3657600" cy="243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IMG_68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2996952"/>
            <a:ext cx="5328592" cy="3552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681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404663"/>
            <a:ext cx="5316052" cy="36672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IMG_684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929058" y="3429000"/>
            <a:ext cx="4521696" cy="30144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475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851920" y="3429000"/>
            <a:ext cx="4896544" cy="3264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Содержимое 7" descr="IMG_6710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16632"/>
            <a:ext cx="4212468" cy="28083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</a:rPr>
              <a:t>Суховская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основная общеобразовательная школа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Содержимое 4" descr="IMG_458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57364"/>
            <a:ext cx="3657600" cy="3248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IMG_459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5" y="2667000"/>
            <a:ext cx="3657600" cy="31194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11156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err="1" smtClean="0">
                <a:solidFill>
                  <a:schemeClr val="accent3">
                    <a:lumMod val="75000"/>
                  </a:schemeClr>
                </a:solidFill>
              </a:rPr>
              <a:t>Суховская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основная общеобразовательная школа</a:t>
            </a:r>
            <a:endParaRPr lang="ru-RU" sz="1800" dirty="0"/>
          </a:p>
        </p:txBody>
      </p:sp>
      <p:pic>
        <p:nvPicPr>
          <p:cNvPr id="5" name="Содержимое 4" descr="IMG_459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67000"/>
            <a:ext cx="3657600" cy="3190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IMG_459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5" y="1214422"/>
            <a:ext cx="3657600" cy="3890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err="1" smtClean="0">
                <a:solidFill>
                  <a:schemeClr val="accent3">
                    <a:lumMod val="75000"/>
                  </a:schemeClr>
                </a:solidFill>
              </a:rPr>
              <a:t>Суховская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 основная общеобразовательная школа</a:t>
            </a:r>
            <a:endParaRPr lang="ru-RU" sz="1800" dirty="0"/>
          </a:p>
        </p:txBody>
      </p:sp>
      <p:pic>
        <p:nvPicPr>
          <p:cNvPr id="5" name="Содержимое 4" descr="IMG_462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00240"/>
            <a:ext cx="3657600" cy="3105160"/>
          </a:xfrm>
        </p:spPr>
      </p:pic>
      <p:pic>
        <p:nvPicPr>
          <p:cNvPr id="6" name="Содержимое 5" descr="IMG_462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5" y="2667000"/>
            <a:ext cx="3657600" cy="3190892"/>
          </a:xfrm>
        </p:spPr>
      </p:pic>
    </p:spTree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</a:rPr>
              <a:t>Суховская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основная общеобразовательная школа</a:t>
            </a:r>
            <a:endParaRPr lang="ru-RU" dirty="0"/>
          </a:p>
        </p:txBody>
      </p:sp>
      <p:pic>
        <p:nvPicPr>
          <p:cNvPr id="5" name="Содержимое 4" descr="IMG_463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85926"/>
            <a:ext cx="3657600" cy="3319474"/>
          </a:xfrm>
        </p:spPr>
      </p:pic>
      <p:pic>
        <p:nvPicPr>
          <p:cNvPr id="6" name="Содержимое 5" descr="IMG_463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5" y="2667000"/>
            <a:ext cx="3657600" cy="3333768"/>
          </a:xfrm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6683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908720"/>
            <a:ext cx="7310438" cy="4873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489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270375" y="2667000"/>
            <a:ext cx="3657600" cy="2438400"/>
          </a:xfrm>
        </p:spPr>
      </p:pic>
      <p:pic>
        <p:nvPicPr>
          <p:cNvPr id="7" name="Содержимое 6" descr="IMG_5207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667000"/>
            <a:ext cx="3657600" cy="2438400"/>
          </a:xfrm>
        </p:spPr>
      </p:pic>
    </p:spTree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Наше светлое будущее</a:t>
            </a:r>
            <a:endParaRPr lang="ru-RU" dirty="0"/>
          </a:p>
        </p:txBody>
      </p:sp>
      <p:pic>
        <p:nvPicPr>
          <p:cNvPr id="5" name="Содержимое 4" descr="1 00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000372"/>
            <a:ext cx="3657600" cy="3119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Содержимое 5" descr="1 060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429124" y="1928802"/>
            <a:ext cx="4159277" cy="3533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Наше светлое будущее</a:t>
            </a:r>
            <a:endParaRPr lang="ru-RU" dirty="0"/>
          </a:p>
        </p:txBody>
      </p:sp>
      <p:pic>
        <p:nvPicPr>
          <p:cNvPr id="5" name="Содержимое 4" descr="1 06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67000"/>
            <a:ext cx="3657600" cy="2438400"/>
          </a:xfrm>
        </p:spPr>
      </p:pic>
      <p:pic>
        <p:nvPicPr>
          <p:cNvPr id="6" name="Содержимое 5" descr="1 12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5" y="2667000"/>
            <a:ext cx="3657600" cy="2438400"/>
          </a:xfrm>
        </p:spPr>
      </p:pic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Наше светлое будущее</a:t>
            </a:r>
            <a:endParaRPr lang="ru-RU" dirty="0"/>
          </a:p>
        </p:txBody>
      </p:sp>
      <p:pic>
        <p:nvPicPr>
          <p:cNvPr id="8" name="Содержимое 7" descr="1 02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4" y="2667000"/>
            <a:ext cx="4016401" cy="3476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6" descr="1 020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1643050"/>
            <a:ext cx="3657600" cy="34623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Наше светлое будущее</a:t>
            </a:r>
            <a:endParaRPr lang="ru-RU" dirty="0"/>
          </a:p>
        </p:txBody>
      </p:sp>
      <p:pic>
        <p:nvPicPr>
          <p:cNvPr id="5" name="Содержимое 4" descr="1 02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67000"/>
            <a:ext cx="3657600" cy="2438400"/>
          </a:xfrm>
        </p:spPr>
      </p:pic>
      <p:pic>
        <p:nvPicPr>
          <p:cNvPr id="6" name="Содержимое 5" descr="1 06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5" y="2667000"/>
            <a:ext cx="3657600" cy="2438400"/>
          </a:xfrm>
        </p:spPr>
      </p:pic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Наше светлое будущее</a:t>
            </a:r>
            <a:endParaRPr lang="ru-RU" dirty="0"/>
          </a:p>
        </p:txBody>
      </p:sp>
      <p:pic>
        <p:nvPicPr>
          <p:cNvPr id="7" name="Содержимое 6" descr="1 06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67000"/>
            <a:ext cx="3657600" cy="3119454"/>
          </a:xfrm>
        </p:spPr>
      </p:pic>
      <p:pic>
        <p:nvPicPr>
          <p:cNvPr id="10" name="Содержимое 9" descr="1 100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500174"/>
            <a:ext cx="3657600" cy="4572032"/>
          </a:xfrm>
        </p:spPr>
      </p:pic>
    </p:spTree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Наше светлое будущее</a:t>
            </a:r>
            <a:endParaRPr lang="ru-RU" dirty="0"/>
          </a:p>
        </p:txBody>
      </p:sp>
      <p:pic>
        <p:nvPicPr>
          <p:cNvPr id="5" name="Содержимое 4" descr="1 12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357298"/>
            <a:ext cx="3657600" cy="3748102"/>
          </a:xfrm>
        </p:spPr>
      </p:pic>
      <p:pic>
        <p:nvPicPr>
          <p:cNvPr id="6" name="Содержимое 5" descr="1 155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4" y="2667000"/>
            <a:ext cx="3944963" cy="3619520"/>
          </a:xfrm>
        </p:spPr>
      </p:pic>
    </p:spTree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Наше светлое будущее</a:t>
            </a:r>
            <a:endParaRPr lang="ru-RU" dirty="0"/>
          </a:p>
        </p:txBody>
      </p:sp>
      <p:pic>
        <p:nvPicPr>
          <p:cNvPr id="5" name="Содержимое 4" descr="1 15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71612"/>
            <a:ext cx="3657600" cy="3533788"/>
          </a:xfrm>
        </p:spPr>
      </p:pic>
      <p:pic>
        <p:nvPicPr>
          <p:cNvPr id="6" name="Содержимое 5" descr="1 17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4" y="2667000"/>
            <a:ext cx="4087839" cy="3405206"/>
          </a:xfrm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Крестьянско-фермерские хозяйства</a:t>
            </a:r>
            <a:endParaRPr lang="ru-RU" sz="28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665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980728"/>
            <a:ext cx="4104456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IMG_66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2924944"/>
            <a:ext cx="5724128" cy="38160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666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147356" cy="2764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IMG_66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2780928"/>
            <a:ext cx="5904656" cy="3936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667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620688"/>
            <a:ext cx="7310438" cy="48736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450</TotalTime>
  <Words>286</Words>
  <Application>Microsoft Office PowerPoint</Application>
  <PresentationFormat>Экран (4:3)</PresentationFormat>
  <Paragraphs>55</Paragraphs>
  <Slides>67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Эркер</vt:lpstr>
      <vt:lpstr>ОТЧЕТ  главы администрации муниципального образования Суховское сельское поселение Кировского муниципального района Ленинградской области  за 2019 год</vt:lpstr>
      <vt:lpstr>Животный мир </vt:lpstr>
      <vt:lpstr>Слайд 3</vt:lpstr>
      <vt:lpstr>Слайд 4</vt:lpstr>
      <vt:lpstr>Слайд 5</vt:lpstr>
      <vt:lpstr>Слайд 6</vt:lpstr>
      <vt:lpstr>Крестьянско-фермерские хозяйства</vt:lpstr>
      <vt:lpstr>Слайд 8</vt:lpstr>
      <vt:lpstr>Слайд 9</vt:lpstr>
      <vt:lpstr>Слайд 10</vt:lpstr>
      <vt:lpstr>Слайд 11</vt:lpstr>
      <vt:lpstr>Доходы поселения за 2019 год</vt:lpstr>
      <vt:lpstr>Выборы в органы местного самоуправления</vt:lpstr>
      <vt:lpstr>Выборы в органы местного самоуправления</vt:lpstr>
      <vt:lpstr>Выборы в органы местного самоуправления</vt:lpstr>
      <vt:lpstr>Заседание депутатов Суховского сельского поселения</vt:lpstr>
      <vt:lpstr>Программа совершенствования и развития автомобильных дорог</vt:lpstr>
      <vt:lpstr>Д.Кобона </vt:lpstr>
      <vt:lpstr>Д.Лаврово</vt:lpstr>
      <vt:lpstr>Программа на реализацию областного закона от 15 января 2018 года № 3-оз «О содействии участию населения в осуществлении местного самоуправления в иных формах на территориях административных центров и городских поселков муниципальных образований Ленинградской области» </vt:lpstr>
      <vt:lpstr>Слайд 21</vt:lpstr>
      <vt:lpstr>Программа на реализацию областного закона от 28 декабря 2018 года № 147-оз «О старостах сельских населенных пунктов Ленинградской области и содействии участию населения в осуществлении местного самоуправления в иных формах на частях территорий муниципальных образований Ленинградской области» </vt:lpstr>
      <vt:lpstr>Программа на реализацию областного закона от 28 декабря 2018 года № 147-оз «О старостах сельских населенных пунктов Ленинградской области и содействии участию населения в осуществлении местного самоуправления в иных формах на частях территорий муниципальных образований Ленинградской области»</vt:lpstr>
      <vt:lpstr>Помощь депутата ЗС ЛО</vt:lpstr>
      <vt:lpstr>«Мусорная реформа»</vt:lpstr>
      <vt:lpstr>Слайд 26</vt:lpstr>
      <vt:lpstr>Охрана окружающей среды</vt:lpstr>
      <vt:lpstr>Охрана окружающей среды</vt:lpstr>
      <vt:lpstr>Охрана окружающей среды</vt:lpstr>
      <vt:lpstr>Программа по борьбе с борщевиком</vt:lpstr>
      <vt:lpstr>Программа по борьбе с борщевиком</vt:lpstr>
      <vt:lpstr>Водоснабжение д.Сухое д.3</vt:lpstr>
      <vt:lpstr>2020 год - «Год победителей в Ленинградской области»</vt:lpstr>
      <vt:lpstr>2020 год - «Год победителей в Ленинградской области</vt:lpstr>
      <vt:lpstr>Слайд 35</vt:lpstr>
      <vt:lpstr>Слайд 36</vt:lpstr>
      <vt:lpstr>Слайд 37</vt:lpstr>
      <vt:lpstr>2020 год - «Год победителей в Ленинградской области»</vt:lpstr>
      <vt:lpstr>2020 год - «Год победителей в Ленинградской области»</vt:lpstr>
      <vt:lpstr>Слайд 40</vt:lpstr>
      <vt:lpstr>2020 год - «Год победителей в Ленинградской области»</vt:lpstr>
      <vt:lpstr>Дружина юных пожарных</vt:lpstr>
      <vt:lpstr>Дружина юных пожарных</vt:lpstr>
      <vt:lpstr>Дружина юных пожарных</vt:lpstr>
      <vt:lpstr>Дружина юных пожарных</vt:lpstr>
      <vt:lpstr>Соревнование ДПД д.Сухое</vt:lpstr>
      <vt:lpstr>Соревнование ДПД д.Сухое</vt:lpstr>
      <vt:lpstr>Наше светлое будущее</vt:lpstr>
      <vt:lpstr>Наше светлое будущее</vt:lpstr>
      <vt:lpstr>Наше светлое будущее</vt:lpstr>
      <vt:lpstr>Слайд 51</vt:lpstr>
      <vt:lpstr>Слайд 52</vt:lpstr>
      <vt:lpstr>Слайд 53</vt:lpstr>
      <vt:lpstr>Слайд 54</vt:lpstr>
      <vt:lpstr>Слайд 55</vt:lpstr>
      <vt:lpstr>Суховская основная общеобразовательная школа</vt:lpstr>
      <vt:lpstr>Суховская основная общеобразовательная школа</vt:lpstr>
      <vt:lpstr>Суховская основная общеобразовательная школа</vt:lpstr>
      <vt:lpstr>Суховская основная общеобразовательная школа</vt:lpstr>
      <vt:lpstr>Слайд 60</vt:lpstr>
      <vt:lpstr>Наше светлое будущее</vt:lpstr>
      <vt:lpstr>Наше светлое будущее</vt:lpstr>
      <vt:lpstr>Наше светлое будущее</vt:lpstr>
      <vt:lpstr>Наше светлое будущее</vt:lpstr>
      <vt:lpstr>Наше светлое будущее</vt:lpstr>
      <vt:lpstr>Наше светлое будущее</vt:lpstr>
      <vt:lpstr>Наше светлое будущее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</dc:title>
  <dc:creator>user</dc:creator>
  <cp:lastModifiedBy>user</cp:lastModifiedBy>
  <cp:revision>59</cp:revision>
  <dcterms:created xsi:type="dcterms:W3CDTF">2019-01-24T08:55:37Z</dcterms:created>
  <dcterms:modified xsi:type="dcterms:W3CDTF">2020-02-18T09:03:52Z</dcterms:modified>
</cp:coreProperties>
</file>