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29538" cy="104759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56" y="-120"/>
      </p:cViewPr>
      <p:guideLst>
        <p:guide orient="horz" pos="3299"/>
        <p:guide pos="24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9717" y="3254325"/>
            <a:ext cx="6570107" cy="224553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9432" y="5936351"/>
            <a:ext cx="5410677" cy="267717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738369" y="419524"/>
            <a:ext cx="1469417" cy="893847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26090" y="419524"/>
            <a:ext cx="4283452" cy="89384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581" y="6731746"/>
            <a:ext cx="6570107" cy="20806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0581" y="4440140"/>
            <a:ext cx="6570107" cy="229160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6092" y="2444382"/>
            <a:ext cx="2875763" cy="69136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30679" y="2444382"/>
            <a:ext cx="2877106" cy="69136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477" y="419522"/>
            <a:ext cx="6956584" cy="1745986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6477" y="2344956"/>
            <a:ext cx="3415222" cy="977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477" y="3322222"/>
            <a:ext cx="3415222" cy="60357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926499" y="2344956"/>
            <a:ext cx="3416563" cy="977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926499" y="3322222"/>
            <a:ext cx="3416563" cy="60357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478" y="417097"/>
            <a:ext cx="2542965" cy="1775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22035" y="417099"/>
            <a:ext cx="4321026" cy="89409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6478" y="2192184"/>
            <a:ext cx="2542965" cy="7165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5044" y="7333139"/>
            <a:ext cx="4637723" cy="86571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15044" y="936042"/>
            <a:ext cx="4637723" cy="62855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15044" y="8198858"/>
            <a:ext cx="4637723" cy="1229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477" y="419522"/>
            <a:ext cx="6956584" cy="1745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6477" y="2444382"/>
            <a:ext cx="6956584" cy="6913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86478" y="9709622"/>
            <a:ext cx="1803559" cy="557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44F8D-D352-4F4D-B5F3-8E207117B744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927" y="9709622"/>
            <a:ext cx="2447687" cy="557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539503" y="9709622"/>
            <a:ext cx="1803559" cy="557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C5A31-A5AA-4035-946A-E0C6E047E17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57150"/>
            <a:ext cx="7653338" cy="104187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2015-01-16T10:04:46Z</dcterms:created>
  <dcterms:modified xsi:type="dcterms:W3CDTF">2015-01-16T10:05:43Z</dcterms:modified>
</cp:coreProperties>
</file>