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951788" cy="10820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30" y="-96"/>
      </p:cViewPr>
      <p:guideLst>
        <p:guide orient="horz" pos="3408"/>
        <p:guide pos="2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384" y="3361339"/>
            <a:ext cx="6759020" cy="23193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768" y="6131560"/>
            <a:ext cx="5566252" cy="27652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14046" y="433320"/>
            <a:ext cx="1555845" cy="92324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5131" y="433320"/>
            <a:ext cx="4536385" cy="92324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36" y="6953111"/>
            <a:ext cx="6759020" cy="21490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136" y="4586148"/>
            <a:ext cx="6759020" cy="23669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5130" y="2524762"/>
            <a:ext cx="3045424" cy="7140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23085" y="2524762"/>
            <a:ext cx="3046805" cy="7140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91" y="433318"/>
            <a:ext cx="7156609" cy="1803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590" y="2422067"/>
            <a:ext cx="3513421" cy="10094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7590" y="3431470"/>
            <a:ext cx="3513421" cy="62342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9399" y="2422067"/>
            <a:ext cx="3514801" cy="10094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9399" y="3431470"/>
            <a:ext cx="3514801" cy="62342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91" y="430812"/>
            <a:ext cx="2616083" cy="18334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8928" y="430814"/>
            <a:ext cx="4445270" cy="9234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591" y="2264271"/>
            <a:ext cx="2616083" cy="7401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607" y="7574280"/>
            <a:ext cx="4771073" cy="894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58607" y="966823"/>
            <a:ext cx="4771073" cy="6492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8607" y="8468467"/>
            <a:ext cx="4771073" cy="1269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91" y="433318"/>
            <a:ext cx="7156609" cy="180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591" y="2524762"/>
            <a:ext cx="7156609" cy="714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7591" y="10028910"/>
            <a:ext cx="1855417" cy="576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B912-3D08-4CAF-98AD-AAE78BD6C158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16861" y="10028910"/>
            <a:ext cx="2518066" cy="576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698783" y="10028910"/>
            <a:ext cx="1855417" cy="576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1CED-2C6E-47C0-A567-0C1BC2006A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73025"/>
            <a:ext cx="7753350" cy="1064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46050"/>
            <a:ext cx="7799388" cy="10607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57150"/>
            <a:ext cx="7683500" cy="10644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103188"/>
            <a:ext cx="7781925" cy="10625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73025"/>
            <a:ext cx="7732712" cy="10687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103188"/>
            <a:ext cx="7891463" cy="10717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88900"/>
            <a:ext cx="7742238" cy="10634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73025"/>
            <a:ext cx="7726362" cy="10671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Администрация МО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Бухгалтерия</dc:creator>
  <cp:lastModifiedBy>Бухгалтерия</cp:lastModifiedBy>
  <cp:revision>1</cp:revision>
  <dcterms:created xsi:type="dcterms:W3CDTF">2015-03-16T05:57:25Z</dcterms:created>
  <dcterms:modified xsi:type="dcterms:W3CDTF">2015-03-16T05:57:54Z</dcterms:modified>
</cp:coreProperties>
</file>